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7"/>
  </p:notesMasterIdLst>
  <p:handoutMasterIdLst>
    <p:handoutMasterId r:id="rId8"/>
  </p:handoutMasterIdLst>
  <p:sldIdLst>
    <p:sldId id="539" r:id="rId2"/>
    <p:sldId id="542" r:id="rId3"/>
    <p:sldId id="551" r:id="rId4"/>
    <p:sldId id="552" r:id="rId5"/>
    <p:sldId id="549" r:id="rId6"/>
  </p:sldIdLst>
  <p:sldSz cx="9144000" cy="6858000" type="screen4x3"/>
  <p:notesSz cx="6791325" cy="9872663"/>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3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0"/>
    <a:srgbClr val="0099FF"/>
    <a:srgbClr val="0033CC"/>
    <a:srgbClr val="000099"/>
    <a:srgbClr val="FFFF99"/>
    <a:srgbClr val="FFFF66"/>
    <a:srgbClr val="A50021"/>
    <a:srgbClr val="006666"/>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734" autoAdjust="0"/>
    <p:restoredTop sz="94660"/>
  </p:normalViewPr>
  <p:slideViewPr>
    <p:cSldViewPr>
      <p:cViewPr varScale="1">
        <p:scale>
          <a:sx n="86" d="100"/>
          <a:sy n="86" d="100"/>
        </p:scale>
        <p:origin x="60" y="9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3930" y="-108"/>
      </p:cViewPr>
      <p:guideLst>
        <p:guide orient="horz" pos="3110"/>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t" anchorCtr="0" compatLnSpc="1">
            <a:prstTxWarp prst="textNoShape">
              <a:avLst/>
            </a:prstTxWarp>
          </a:bodyPr>
          <a:lstStyle>
            <a:lvl1pPr defTabSz="914113">
              <a:defRPr sz="1200"/>
            </a:lvl1pPr>
          </a:lstStyle>
          <a:p>
            <a:pPr>
              <a:defRPr/>
            </a:pPr>
            <a:endParaRPr lang="de-DE"/>
          </a:p>
        </p:txBody>
      </p:sp>
      <p:sp>
        <p:nvSpPr>
          <p:cNvPr id="24579" name="Rectangle 3"/>
          <p:cNvSpPr>
            <a:spLocks noGrp="1" noChangeArrowheads="1"/>
          </p:cNvSpPr>
          <p:nvPr>
            <p:ph type="dt" sz="quarter" idx="1"/>
          </p:nvPr>
        </p:nvSpPr>
        <p:spPr bwMode="auto">
          <a:xfrm>
            <a:off x="3848215" y="1"/>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t" anchorCtr="0" compatLnSpc="1">
            <a:prstTxWarp prst="textNoShape">
              <a:avLst/>
            </a:prstTxWarp>
          </a:bodyPr>
          <a:lstStyle>
            <a:lvl1pPr algn="r" defTabSz="914113">
              <a:defRPr sz="1200"/>
            </a:lvl1pPr>
          </a:lstStyle>
          <a:p>
            <a:pPr>
              <a:defRPr/>
            </a:pPr>
            <a:endParaRPr lang="de-DE"/>
          </a:p>
        </p:txBody>
      </p:sp>
      <p:sp>
        <p:nvSpPr>
          <p:cNvPr id="24580" name="Rectangle 4"/>
          <p:cNvSpPr>
            <a:spLocks noGrp="1" noChangeArrowheads="1"/>
          </p:cNvSpPr>
          <p:nvPr>
            <p:ph type="ftr" sz="quarter" idx="2"/>
          </p:nvPr>
        </p:nvSpPr>
        <p:spPr bwMode="auto">
          <a:xfrm>
            <a:off x="0" y="9379566"/>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b" anchorCtr="0" compatLnSpc="1">
            <a:prstTxWarp prst="textNoShape">
              <a:avLst/>
            </a:prstTxWarp>
          </a:bodyPr>
          <a:lstStyle>
            <a:lvl1pPr defTabSz="914113">
              <a:defRPr sz="1200"/>
            </a:lvl1pPr>
          </a:lstStyle>
          <a:p>
            <a:pPr>
              <a:defRPr/>
            </a:pPr>
            <a:endParaRPr lang="de-DE"/>
          </a:p>
        </p:txBody>
      </p:sp>
      <p:sp>
        <p:nvSpPr>
          <p:cNvPr id="24581" name="Rectangle 5"/>
          <p:cNvSpPr>
            <a:spLocks noGrp="1" noChangeArrowheads="1"/>
          </p:cNvSpPr>
          <p:nvPr>
            <p:ph type="sldNum" sz="quarter" idx="3"/>
          </p:nvPr>
        </p:nvSpPr>
        <p:spPr bwMode="auto">
          <a:xfrm>
            <a:off x="3848215" y="9379566"/>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b" anchorCtr="0" compatLnSpc="1">
            <a:prstTxWarp prst="textNoShape">
              <a:avLst/>
            </a:prstTxWarp>
          </a:bodyPr>
          <a:lstStyle>
            <a:lvl1pPr algn="r" defTabSz="914113">
              <a:defRPr sz="1200"/>
            </a:lvl1pPr>
          </a:lstStyle>
          <a:p>
            <a:pPr>
              <a:defRPr/>
            </a:pPr>
            <a:fld id="{F5097D29-9922-437C-9AF4-E9549C456E57}" type="slidenum">
              <a:rPr lang="de-DE"/>
              <a:pPr>
                <a:defRPr/>
              </a:pPr>
              <a:t>‹Nr.›</a:t>
            </a:fld>
            <a:endParaRPr lang="de-DE"/>
          </a:p>
        </p:txBody>
      </p:sp>
    </p:spTree>
    <p:extLst>
      <p:ext uri="{BB962C8B-B14F-4D97-AF65-F5344CB8AC3E}">
        <p14:creationId xmlns:p14="http://schemas.microsoft.com/office/powerpoint/2010/main" val="132777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t" anchorCtr="0" compatLnSpc="1">
            <a:prstTxWarp prst="textNoShape">
              <a:avLst/>
            </a:prstTxWarp>
          </a:bodyPr>
          <a:lstStyle>
            <a:lvl1pPr defTabSz="914113">
              <a:defRPr sz="1200">
                <a:latin typeface="Times New Roman" pitchFamily="18" charset="0"/>
              </a:defRPr>
            </a:lvl1pPr>
          </a:lstStyle>
          <a:p>
            <a:pPr>
              <a:defRPr/>
            </a:pPr>
            <a:endParaRPr lang="de-DE"/>
          </a:p>
        </p:txBody>
      </p:sp>
      <p:sp>
        <p:nvSpPr>
          <p:cNvPr id="4099" name="Rectangle 3"/>
          <p:cNvSpPr>
            <a:spLocks noGrp="1" noChangeArrowheads="1"/>
          </p:cNvSpPr>
          <p:nvPr>
            <p:ph type="dt" idx="1"/>
          </p:nvPr>
        </p:nvSpPr>
        <p:spPr bwMode="auto">
          <a:xfrm>
            <a:off x="3848215" y="1"/>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t" anchorCtr="0" compatLnSpc="1">
            <a:prstTxWarp prst="textNoShape">
              <a:avLst/>
            </a:prstTxWarp>
          </a:bodyPr>
          <a:lstStyle>
            <a:lvl1pPr algn="r" defTabSz="914113">
              <a:defRPr sz="1200">
                <a:latin typeface="Times New Roman" pitchFamily="18" charset="0"/>
              </a:defRPr>
            </a:lvl1pPr>
          </a:lstStyle>
          <a:p>
            <a:pPr>
              <a:defRPr/>
            </a:pPr>
            <a:endParaRPr lang="de-DE"/>
          </a:p>
        </p:txBody>
      </p:sp>
      <p:sp>
        <p:nvSpPr>
          <p:cNvPr id="31748" name="Rectangle 4"/>
          <p:cNvSpPr>
            <a:spLocks noGrp="1" noRot="1" noChangeAspect="1" noChangeArrowheads="1" noTextEdit="1"/>
          </p:cNvSpPr>
          <p:nvPr>
            <p:ph type="sldImg" idx="2"/>
          </p:nvPr>
        </p:nvSpPr>
        <p:spPr bwMode="auto">
          <a:xfrm>
            <a:off x="928688" y="739775"/>
            <a:ext cx="4935537"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5105" y="4689017"/>
            <a:ext cx="4981115" cy="44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379566"/>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b" anchorCtr="0" compatLnSpc="1">
            <a:prstTxWarp prst="textNoShape">
              <a:avLst/>
            </a:prstTxWarp>
          </a:bodyPr>
          <a:lstStyle>
            <a:lvl1pPr defTabSz="914113">
              <a:defRPr sz="1200">
                <a:latin typeface="Times New Roman" pitchFamily="18" charset="0"/>
              </a:defRPr>
            </a:lvl1pPr>
          </a:lstStyle>
          <a:p>
            <a:pPr>
              <a:defRPr/>
            </a:pPr>
            <a:endParaRPr lang="de-DE"/>
          </a:p>
        </p:txBody>
      </p:sp>
      <p:sp>
        <p:nvSpPr>
          <p:cNvPr id="4103" name="Rectangle 7"/>
          <p:cNvSpPr>
            <a:spLocks noGrp="1" noChangeArrowheads="1"/>
          </p:cNvSpPr>
          <p:nvPr>
            <p:ph type="sldNum" sz="quarter" idx="5"/>
          </p:nvPr>
        </p:nvSpPr>
        <p:spPr bwMode="auto">
          <a:xfrm>
            <a:off x="3848215" y="9379566"/>
            <a:ext cx="2943110" cy="49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700" rIns="91399" bIns="45700" numCol="1" anchor="b" anchorCtr="0" compatLnSpc="1">
            <a:prstTxWarp prst="textNoShape">
              <a:avLst/>
            </a:prstTxWarp>
          </a:bodyPr>
          <a:lstStyle>
            <a:lvl1pPr algn="r" defTabSz="914113">
              <a:defRPr sz="1200">
                <a:latin typeface="Times New Roman" pitchFamily="18" charset="0"/>
              </a:defRPr>
            </a:lvl1pPr>
          </a:lstStyle>
          <a:p>
            <a:pPr>
              <a:defRPr/>
            </a:pPr>
            <a:fld id="{7964ED3B-31CC-4BDC-92C2-FAFB4CB5C436}" type="slidenum">
              <a:rPr lang="de-DE"/>
              <a:pPr>
                <a:defRPr/>
              </a:pPr>
              <a:t>‹Nr.›</a:t>
            </a:fld>
            <a:endParaRPr lang="de-DE"/>
          </a:p>
        </p:txBody>
      </p:sp>
    </p:spTree>
    <p:extLst>
      <p:ext uri="{BB962C8B-B14F-4D97-AF65-F5344CB8AC3E}">
        <p14:creationId xmlns:p14="http://schemas.microsoft.com/office/powerpoint/2010/main" val="569922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03BB2A-5915-4C50-AA32-7A84325CE1E8}" type="slidenum">
              <a:rPr lang="en-US"/>
              <a:pPr>
                <a:defRPr/>
              </a:pPr>
              <a:t>‹Nr.›</a:t>
            </a:fld>
            <a:endParaRPr lang="en-US"/>
          </a:p>
        </p:txBody>
      </p:sp>
    </p:spTree>
    <p:extLst>
      <p:ext uri="{BB962C8B-B14F-4D97-AF65-F5344CB8AC3E}">
        <p14:creationId xmlns:p14="http://schemas.microsoft.com/office/powerpoint/2010/main" val="392998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9BC957-B4FD-4965-B3CB-6C38BE7E4A10}" type="slidenum">
              <a:rPr lang="en-US"/>
              <a:pPr>
                <a:defRPr/>
              </a:pPr>
              <a:t>‹Nr.›</a:t>
            </a:fld>
            <a:endParaRPr lang="en-US"/>
          </a:p>
        </p:txBody>
      </p:sp>
    </p:spTree>
    <p:extLst>
      <p:ext uri="{BB962C8B-B14F-4D97-AF65-F5344CB8AC3E}">
        <p14:creationId xmlns:p14="http://schemas.microsoft.com/office/powerpoint/2010/main" val="117476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8450" y="152400"/>
            <a:ext cx="2114550" cy="5943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04800" y="152400"/>
            <a:ext cx="6191250" cy="59436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FAA4B-496E-4B72-95FE-95299AD6192A}" type="slidenum">
              <a:rPr lang="en-US"/>
              <a:pPr>
                <a:defRPr/>
              </a:pPr>
              <a:t>‹Nr.›</a:t>
            </a:fld>
            <a:endParaRPr lang="en-US"/>
          </a:p>
        </p:txBody>
      </p:sp>
    </p:spTree>
    <p:extLst>
      <p:ext uri="{BB962C8B-B14F-4D97-AF65-F5344CB8AC3E}">
        <p14:creationId xmlns:p14="http://schemas.microsoft.com/office/powerpoint/2010/main" val="2618736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C449CB-E138-4757-B9CF-ED32E1C0C7A6}" type="slidenum">
              <a:rPr lang="en-US"/>
              <a:pPr>
                <a:defRPr/>
              </a:pPr>
              <a:t>‹Nr.›</a:t>
            </a:fld>
            <a:endParaRPr lang="en-US"/>
          </a:p>
        </p:txBody>
      </p:sp>
    </p:spTree>
    <p:extLst>
      <p:ext uri="{BB962C8B-B14F-4D97-AF65-F5344CB8AC3E}">
        <p14:creationId xmlns:p14="http://schemas.microsoft.com/office/powerpoint/2010/main" val="284359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4F77A6-9A18-4048-A4D7-A2B8719429FD}" type="slidenum">
              <a:rPr lang="en-US"/>
              <a:pPr>
                <a:defRPr/>
              </a:pPr>
              <a:t>‹Nr.›</a:t>
            </a:fld>
            <a:endParaRPr lang="en-US"/>
          </a:p>
        </p:txBody>
      </p:sp>
    </p:spTree>
    <p:extLst>
      <p:ext uri="{BB962C8B-B14F-4D97-AF65-F5344CB8AC3E}">
        <p14:creationId xmlns:p14="http://schemas.microsoft.com/office/powerpoint/2010/main" val="2397532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2954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24400" y="12954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11E043-2A98-4CDA-9F11-32ED8614B02B}" type="slidenum">
              <a:rPr lang="en-US"/>
              <a:pPr>
                <a:defRPr/>
              </a:pPr>
              <a:t>‹Nr.›</a:t>
            </a:fld>
            <a:endParaRPr lang="en-US"/>
          </a:p>
        </p:txBody>
      </p:sp>
    </p:spTree>
    <p:extLst>
      <p:ext uri="{BB962C8B-B14F-4D97-AF65-F5344CB8AC3E}">
        <p14:creationId xmlns:p14="http://schemas.microsoft.com/office/powerpoint/2010/main" val="212845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758EC6-3D6B-4DEC-ACA8-77ABFF30A116}" type="slidenum">
              <a:rPr lang="en-US"/>
              <a:pPr>
                <a:defRPr/>
              </a:pPr>
              <a:t>‹Nr.›</a:t>
            </a:fld>
            <a:endParaRPr lang="en-US"/>
          </a:p>
        </p:txBody>
      </p:sp>
    </p:spTree>
    <p:extLst>
      <p:ext uri="{BB962C8B-B14F-4D97-AF65-F5344CB8AC3E}">
        <p14:creationId xmlns:p14="http://schemas.microsoft.com/office/powerpoint/2010/main" val="299262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4800" y="79921"/>
            <a:ext cx="8458200" cy="612775"/>
          </a:xfrm>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A00DE9-1409-4CC5-828A-00232B76762A}" type="slidenum">
              <a:rPr lang="en-US"/>
              <a:pPr>
                <a:defRPr/>
              </a:pPr>
              <a:t>‹Nr.›</a:t>
            </a:fld>
            <a:endParaRPr lang="en-US"/>
          </a:p>
        </p:txBody>
      </p:sp>
    </p:spTree>
    <p:extLst>
      <p:ext uri="{BB962C8B-B14F-4D97-AF65-F5344CB8AC3E}">
        <p14:creationId xmlns:p14="http://schemas.microsoft.com/office/powerpoint/2010/main" val="280209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1BC446-0F11-48EF-AE4C-9FB383347C08}" type="slidenum">
              <a:rPr lang="en-US"/>
              <a:pPr>
                <a:defRPr/>
              </a:pPr>
              <a:t>‹Nr.›</a:t>
            </a:fld>
            <a:endParaRPr lang="en-US"/>
          </a:p>
        </p:txBody>
      </p:sp>
    </p:spTree>
    <p:extLst>
      <p:ext uri="{BB962C8B-B14F-4D97-AF65-F5344CB8AC3E}">
        <p14:creationId xmlns:p14="http://schemas.microsoft.com/office/powerpoint/2010/main" val="190750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D1C7BF-4460-47E9-BEEF-41339827E3E8}" type="slidenum">
              <a:rPr lang="en-US"/>
              <a:pPr>
                <a:defRPr/>
              </a:pPr>
              <a:t>‹Nr.›</a:t>
            </a:fld>
            <a:endParaRPr lang="en-US"/>
          </a:p>
        </p:txBody>
      </p:sp>
    </p:spTree>
    <p:extLst>
      <p:ext uri="{BB962C8B-B14F-4D97-AF65-F5344CB8AC3E}">
        <p14:creationId xmlns:p14="http://schemas.microsoft.com/office/powerpoint/2010/main" val="387553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FED503-DAD3-45CE-8540-FA40B73693B3}" type="slidenum">
              <a:rPr lang="en-US"/>
              <a:pPr>
                <a:defRPr/>
              </a:pPr>
              <a:t>‹Nr.›</a:t>
            </a:fld>
            <a:endParaRPr lang="en-US"/>
          </a:p>
        </p:txBody>
      </p:sp>
    </p:spTree>
    <p:extLst>
      <p:ext uri="{BB962C8B-B14F-4D97-AF65-F5344CB8AC3E}">
        <p14:creationId xmlns:p14="http://schemas.microsoft.com/office/powerpoint/2010/main" val="340052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smtClean="0"/>
              <a:t>Hier klicken, um Master-Titelformat zu bearbeiten.</a:t>
            </a:r>
          </a:p>
        </p:txBody>
      </p:sp>
      <p:sp>
        <p:nvSpPr>
          <p:cNvPr id="1027" name="Rectangle 3"/>
          <p:cNvSpPr>
            <a:spLocks noGrp="1" noChangeArrowheads="1"/>
          </p:cNvSpPr>
          <p:nvPr>
            <p:ph type="body" idx="1"/>
          </p:nvPr>
        </p:nvSpPr>
        <p:spPr bwMode="auto">
          <a:xfrm>
            <a:off x="609600" y="1295400"/>
            <a:ext cx="8077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smtClean="0"/>
              <a:t>Hier klicken, um Master-Textformat zu bearbeiten.</a:t>
            </a:r>
          </a:p>
          <a:p>
            <a:pPr lvl="1"/>
            <a:r>
              <a:rPr lang="en-US" altLang="de-DE" smtClean="0"/>
              <a:t>Zweite Ebene</a:t>
            </a:r>
          </a:p>
          <a:p>
            <a:pPr lvl="2"/>
            <a:r>
              <a:rPr lang="en-US" altLang="de-DE" smtClean="0"/>
              <a:t>Dritte Ebene</a:t>
            </a:r>
          </a:p>
          <a:p>
            <a:pPr lvl="3"/>
            <a:r>
              <a:rPr lang="en-US" altLang="de-DE" smtClean="0"/>
              <a:t>Vierte Ebene</a:t>
            </a:r>
          </a:p>
          <a:p>
            <a:pPr lvl="4"/>
            <a:r>
              <a:rPr lang="en-US" altLang="de-DE" smtClean="0"/>
              <a:t>Fünfte Ebene</a:t>
            </a:r>
          </a:p>
        </p:txBody>
      </p:sp>
      <p:sp>
        <p:nvSpPr>
          <p:cNvPr id="1028" name="Rectangle 4"/>
          <p:cNvSpPr>
            <a:spLocks noGrp="1" noChangeArrowheads="1"/>
          </p:cNvSpPr>
          <p:nvPr>
            <p:ph type="dt" sz="half" idx="2"/>
          </p:nvPr>
        </p:nvSpPr>
        <p:spPr bwMode="auto">
          <a:xfrm>
            <a:off x="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077200" y="6553200"/>
            <a:ext cx="106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atin typeface="Times New Roman" pitchFamily="18" charset="0"/>
              </a:defRPr>
            </a:lvl1pPr>
          </a:lstStyle>
          <a:p>
            <a:pPr>
              <a:defRPr/>
            </a:pPr>
            <a:fld id="{5F34A852-6AB9-45E8-B36D-5FE3613B0673}" type="slidenum">
              <a:rPr lang="en-US"/>
              <a:pPr>
                <a:defRPr/>
              </a:pPr>
              <a:t>‹Nr.›</a:t>
            </a:fld>
            <a:endParaRPr lang="en-US"/>
          </a:p>
        </p:txBody>
      </p:sp>
      <p:sp>
        <p:nvSpPr>
          <p:cNvPr id="1031" name="Line 9"/>
          <p:cNvSpPr>
            <a:spLocks noChangeShapeType="1"/>
          </p:cNvSpPr>
          <p:nvPr userDrawn="1"/>
        </p:nvSpPr>
        <p:spPr bwMode="auto">
          <a:xfrm>
            <a:off x="395288" y="765175"/>
            <a:ext cx="8424862"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900" b="1">
          <a:solidFill>
            <a:schemeClr val="tx2"/>
          </a:solidFill>
          <a:latin typeface="+mj-lt"/>
          <a:ea typeface="+mj-ea"/>
          <a:cs typeface="+mj-cs"/>
        </a:defRPr>
      </a:lvl1pPr>
      <a:lvl2pPr algn="ctr" rtl="0" eaLnBrk="0" fontAlgn="base" hangingPunct="0">
        <a:spcBef>
          <a:spcPct val="0"/>
        </a:spcBef>
        <a:spcAft>
          <a:spcPct val="0"/>
        </a:spcAft>
        <a:defRPr sz="2900" b="1">
          <a:solidFill>
            <a:schemeClr val="tx2"/>
          </a:solidFill>
          <a:latin typeface="Arial" charset="0"/>
        </a:defRPr>
      </a:lvl2pPr>
      <a:lvl3pPr algn="ctr" rtl="0" eaLnBrk="0" fontAlgn="base" hangingPunct="0">
        <a:spcBef>
          <a:spcPct val="0"/>
        </a:spcBef>
        <a:spcAft>
          <a:spcPct val="0"/>
        </a:spcAft>
        <a:defRPr sz="2900" b="1">
          <a:solidFill>
            <a:schemeClr val="tx2"/>
          </a:solidFill>
          <a:latin typeface="Arial" charset="0"/>
        </a:defRPr>
      </a:lvl3pPr>
      <a:lvl4pPr algn="ctr" rtl="0" eaLnBrk="0" fontAlgn="base" hangingPunct="0">
        <a:spcBef>
          <a:spcPct val="0"/>
        </a:spcBef>
        <a:spcAft>
          <a:spcPct val="0"/>
        </a:spcAft>
        <a:defRPr sz="2900" b="1">
          <a:solidFill>
            <a:schemeClr val="tx2"/>
          </a:solidFill>
          <a:latin typeface="Arial" charset="0"/>
        </a:defRPr>
      </a:lvl4pPr>
      <a:lvl5pPr algn="ctr" rtl="0" eaLnBrk="0" fontAlgn="base" hangingPunct="0">
        <a:spcBef>
          <a:spcPct val="0"/>
        </a:spcBef>
        <a:spcAft>
          <a:spcPct val="0"/>
        </a:spcAft>
        <a:defRPr sz="2900" b="1">
          <a:solidFill>
            <a:schemeClr val="tx2"/>
          </a:solidFill>
          <a:latin typeface="Arial" charset="0"/>
        </a:defRPr>
      </a:lvl5pPr>
      <a:lvl6pPr marL="457200" algn="ctr" rtl="0" eaLnBrk="0" fontAlgn="base" hangingPunct="0">
        <a:spcBef>
          <a:spcPct val="0"/>
        </a:spcBef>
        <a:spcAft>
          <a:spcPct val="0"/>
        </a:spcAft>
        <a:defRPr sz="2900" b="1">
          <a:solidFill>
            <a:schemeClr val="tx2"/>
          </a:solidFill>
          <a:latin typeface="Arial" charset="0"/>
        </a:defRPr>
      </a:lvl6pPr>
      <a:lvl7pPr marL="914400" algn="ctr" rtl="0" eaLnBrk="0" fontAlgn="base" hangingPunct="0">
        <a:spcBef>
          <a:spcPct val="0"/>
        </a:spcBef>
        <a:spcAft>
          <a:spcPct val="0"/>
        </a:spcAft>
        <a:defRPr sz="2900" b="1">
          <a:solidFill>
            <a:schemeClr val="tx2"/>
          </a:solidFill>
          <a:latin typeface="Arial" charset="0"/>
        </a:defRPr>
      </a:lvl7pPr>
      <a:lvl8pPr marL="1371600" algn="ctr" rtl="0" eaLnBrk="0" fontAlgn="base" hangingPunct="0">
        <a:spcBef>
          <a:spcPct val="0"/>
        </a:spcBef>
        <a:spcAft>
          <a:spcPct val="0"/>
        </a:spcAft>
        <a:defRPr sz="2900" b="1">
          <a:solidFill>
            <a:schemeClr val="tx2"/>
          </a:solidFill>
          <a:latin typeface="Arial" charset="0"/>
        </a:defRPr>
      </a:lvl8pPr>
      <a:lvl9pPr marL="1828800" algn="ctr" rtl="0" eaLnBrk="0" fontAlgn="base" hangingPunct="0">
        <a:spcBef>
          <a:spcPct val="0"/>
        </a:spcBef>
        <a:spcAft>
          <a:spcPct val="0"/>
        </a:spcAft>
        <a:defRPr sz="29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14"/>
          <p:cNvSpPr>
            <a:spLocks noChangeArrowheads="1"/>
          </p:cNvSpPr>
          <p:nvPr/>
        </p:nvSpPr>
        <p:spPr bwMode="auto">
          <a:xfrm>
            <a:off x="1286486" y="358905"/>
            <a:ext cx="838835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de-DE" altLang="de-DE" sz="3500" b="1" dirty="0" smtClean="0">
              <a:solidFill>
                <a:srgbClr val="000099"/>
              </a:solidFill>
            </a:endParaRPr>
          </a:p>
          <a:p>
            <a:pPr algn="ctr">
              <a:spcBef>
                <a:spcPct val="0"/>
              </a:spcBef>
              <a:buFontTx/>
              <a:buNone/>
            </a:pPr>
            <a:endParaRPr lang="de-DE" altLang="de-DE" sz="3500" b="1" dirty="0">
              <a:solidFill>
                <a:srgbClr val="000099"/>
              </a:solidFill>
            </a:endParaRPr>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2492896"/>
            <a:ext cx="5462718" cy="1368152"/>
          </a:xfrm>
          <a:prstGeom prst="rect">
            <a:avLst/>
          </a:prstGeom>
        </p:spPr>
      </p:pic>
      <p:sp>
        <p:nvSpPr>
          <p:cNvPr id="4" name="Titel 1"/>
          <p:cNvSpPr txBox="1">
            <a:spLocks/>
          </p:cNvSpPr>
          <p:nvPr/>
        </p:nvSpPr>
        <p:spPr bwMode="auto">
          <a:xfrm>
            <a:off x="0" y="4221088"/>
            <a:ext cx="91440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900" b="1">
                <a:solidFill>
                  <a:schemeClr val="tx2"/>
                </a:solidFill>
                <a:latin typeface="+mj-lt"/>
                <a:ea typeface="+mj-ea"/>
                <a:cs typeface="+mj-cs"/>
              </a:defRPr>
            </a:lvl1pPr>
            <a:lvl2pPr algn="ctr" rtl="0" eaLnBrk="0" fontAlgn="base" hangingPunct="0">
              <a:spcBef>
                <a:spcPct val="0"/>
              </a:spcBef>
              <a:spcAft>
                <a:spcPct val="0"/>
              </a:spcAft>
              <a:defRPr sz="2900" b="1">
                <a:solidFill>
                  <a:schemeClr val="tx2"/>
                </a:solidFill>
                <a:latin typeface="Arial" charset="0"/>
              </a:defRPr>
            </a:lvl2pPr>
            <a:lvl3pPr algn="ctr" rtl="0" eaLnBrk="0" fontAlgn="base" hangingPunct="0">
              <a:spcBef>
                <a:spcPct val="0"/>
              </a:spcBef>
              <a:spcAft>
                <a:spcPct val="0"/>
              </a:spcAft>
              <a:defRPr sz="2900" b="1">
                <a:solidFill>
                  <a:schemeClr val="tx2"/>
                </a:solidFill>
                <a:latin typeface="Arial" charset="0"/>
              </a:defRPr>
            </a:lvl3pPr>
            <a:lvl4pPr algn="ctr" rtl="0" eaLnBrk="0" fontAlgn="base" hangingPunct="0">
              <a:spcBef>
                <a:spcPct val="0"/>
              </a:spcBef>
              <a:spcAft>
                <a:spcPct val="0"/>
              </a:spcAft>
              <a:defRPr sz="2900" b="1">
                <a:solidFill>
                  <a:schemeClr val="tx2"/>
                </a:solidFill>
                <a:latin typeface="Arial" charset="0"/>
              </a:defRPr>
            </a:lvl4pPr>
            <a:lvl5pPr algn="ctr" rtl="0" eaLnBrk="0" fontAlgn="base" hangingPunct="0">
              <a:spcBef>
                <a:spcPct val="0"/>
              </a:spcBef>
              <a:spcAft>
                <a:spcPct val="0"/>
              </a:spcAft>
              <a:defRPr sz="2900" b="1">
                <a:solidFill>
                  <a:schemeClr val="tx2"/>
                </a:solidFill>
                <a:latin typeface="Arial" charset="0"/>
              </a:defRPr>
            </a:lvl5pPr>
            <a:lvl6pPr marL="457200" algn="ctr" rtl="0" eaLnBrk="0" fontAlgn="base" hangingPunct="0">
              <a:spcBef>
                <a:spcPct val="0"/>
              </a:spcBef>
              <a:spcAft>
                <a:spcPct val="0"/>
              </a:spcAft>
              <a:defRPr sz="2900" b="1">
                <a:solidFill>
                  <a:schemeClr val="tx2"/>
                </a:solidFill>
                <a:latin typeface="Arial" charset="0"/>
              </a:defRPr>
            </a:lvl6pPr>
            <a:lvl7pPr marL="914400" algn="ctr" rtl="0" eaLnBrk="0" fontAlgn="base" hangingPunct="0">
              <a:spcBef>
                <a:spcPct val="0"/>
              </a:spcBef>
              <a:spcAft>
                <a:spcPct val="0"/>
              </a:spcAft>
              <a:defRPr sz="2900" b="1">
                <a:solidFill>
                  <a:schemeClr val="tx2"/>
                </a:solidFill>
                <a:latin typeface="Arial" charset="0"/>
              </a:defRPr>
            </a:lvl7pPr>
            <a:lvl8pPr marL="1371600" algn="ctr" rtl="0" eaLnBrk="0" fontAlgn="base" hangingPunct="0">
              <a:spcBef>
                <a:spcPct val="0"/>
              </a:spcBef>
              <a:spcAft>
                <a:spcPct val="0"/>
              </a:spcAft>
              <a:defRPr sz="2900" b="1">
                <a:solidFill>
                  <a:schemeClr val="tx2"/>
                </a:solidFill>
                <a:latin typeface="Arial" charset="0"/>
              </a:defRPr>
            </a:lvl8pPr>
            <a:lvl9pPr marL="1828800" algn="ctr" rtl="0" eaLnBrk="0" fontAlgn="base" hangingPunct="0">
              <a:spcBef>
                <a:spcPct val="0"/>
              </a:spcBef>
              <a:spcAft>
                <a:spcPct val="0"/>
              </a:spcAft>
              <a:defRPr sz="2900" b="1">
                <a:solidFill>
                  <a:schemeClr val="tx2"/>
                </a:solidFill>
                <a:latin typeface="Arial" charset="0"/>
              </a:defRPr>
            </a:lvl9pPr>
          </a:lstStyle>
          <a:p>
            <a:r>
              <a:rPr lang="de-DE" sz="2800" kern="0" dirty="0" smtClean="0">
                <a:solidFill>
                  <a:srgbClr val="0075B0"/>
                </a:solidFill>
              </a:rPr>
              <a:t>AG Consumer </a:t>
            </a:r>
            <a:r>
              <a:rPr lang="de-DE" sz="2800" kern="0" dirty="0" err="1" smtClean="0">
                <a:solidFill>
                  <a:srgbClr val="0075B0"/>
                </a:solidFill>
              </a:rPr>
              <a:t>Health</a:t>
            </a:r>
            <a:r>
              <a:rPr lang="de-DE" sz="2800" kern="0" dirty="0" smtClean="0">
                <a:solidFill>
                  <a:srgbClr val="0075B0"/>
                </a:solidFill>
              </a:rPr>
              <a:t> </a:t>
            </a:r>
            <a:r>
              <a:rPr lang="de-DE" sz="2800" kern="0" dirty="0" err="1" smtClean="0">
                <a:solidFill>
                  <a:srgbClr val="0075B0"/>
                </a:solidFill>
              </a:rPr>
              <a:t>Informatics</a:t>
            </a:r>
            <a:r>
              <a:rPr lang="de-DE" sz="2800" kern="0" dirty="0" smtClean="0">
                <a:solidFill>
                  <a:srgbClr val="0075B0"/>
                </a:solidFill>
              </a:rPr>
              <a:t> (CHI)</a:t>
            </a:r>
            <a:endParaRPr lang="de-DE" sz="2800" kern="0" dirty="0">
              <a:solidFill>
                <a:srgbClr val="0075B0"/>
              </a:solidFill>
            </a:endParaRPr>
          </a:p>
        </p:txBody>
      </p:sp>
    </p:spTree>
    <p:extLst>
      <p:ext uri="{BB962C8B-B14F-4D97-AF65-F5344CB8AC3E}">
        <p14:creationId xmlns:p14="http://schemas.microsoft.com/office/powerpoint/2010/main" val="47367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79921"/>
            <a:ext cx="8458200" cy="612775"/>
          </a:xfrm>
        </p:spPr>
        <p:txBody>
          <a:bodyPr/>
          <a:lstStyle/>
          <a:p>
            <a:r>
              <a:rPr lang="de-DE" sz="2800" dirty="0" smtClean="0">
                <a:solidFill>
                  <a:srgbClr val="0075B0"/>
                </a:solidFill>
              </a:rPr>
              <a:t>Consumer </a:t>
            </a:r>
            <a:r>
              <a:rPr lang="de-DE" sz="2800" dirty="0" err="1">
                <a:solidFill>
                  <a:srgbClr val="0075B0"/>
                </a:solidFill>
              </a:rPr>
              <a:t>Health</a:t>
            </a:r>
            <a:r>
              <a:rPr lang="de-DE" sz="2800" dirty="0">
                <a:solidFill>
                  <a:srgbClr val="0075B0"/>
                </a:solidFill>
              </a:rPr>
              <a:t> </a:t>
            </a:r>
            <a:r>
              <a:rPr lang="de-DE" sz="2800" dirty="0" err="1">
                <a:solidFill>
                  <a:srgbClr val="0075B0"/>
                </a:solidFill>
              </a:rPr>
              <a:t>Informatics</a:t>
            </a:r>
            <a:r>
              <a:rPr lang="de-DE" sz="2800" dirty="0">
                <a:solidFill>
                  <a:srgbClr val="0075B0"/>
                </a:solidFill>
              </a:rPr>
              <a:t> (CHI)</a:t>
            </a:r>
            <a:endParaRPr lang="de-DE" sz="2800" dirty="0">
              <a:solidFill>
                <a:srgbClr val="0075B0"/>
              </a:solidFill>
            </a:endParaRPr>
          </a:p>
        </p:txBody>
      </p:sp>
      <p:sp>
        <p:nvSpPr>
          <p:cNvPr id="5" name="Textfeld 4"/>
          <p:cNvSpPr txBox="1"/>
          <p:nvPr/>
        </p:nvSpPr>
        <p:spPr>
          <a:xfrm>
            <a:off x="395536" y="1052736"/>
            <a:ext cx="8352928" cy="4154984"/>
          </a:xfrm>
          <a:prstGeom prst="rect">
            <a:avLst/>
          </a:prstGeom>
          <a:noFill/>
        </p:spPr>
        <p:txBody>
          <a:bodyPr wrap="square" rtlCol="0">
            <a:spAutoFit/>
          </a:bodyPr>
          <a:lstStyle/>
          <a:p>
            <a:pPr marL="0" indent="0" eaLnBrk="1" hangingPunct="1">
              <a:buFontTx/>
              <a:buNone/>
              <a:defRPr/>
            </a:pPr>
            <a:r>
              <a:rPr lang="de-DE" altLang="de-DE" sz="2400" dirty="0">
                <a:latin typeface="Calibri" panose="020F0502020204030204" pitchFamily="34" charset="0"/>
              </a:rPr>
              <a:t>Das Feld der CHI beschäftigt sich mit Informationstechnologien, die es Individuen ermöglichen, die eigene Gesundheit zu gestalten. </a:t>
            </a:r>
            <a:endParaRPr lang="de-DE" altLang="de-DE" sz="2400" dirty="0" smtClean="0">
              <a:latin typeface="Calibri" panose="020F0502020204030204" pitchFamily="34" charset="0"/>
            </a:endParaRPr>
          </a:p>
          <a:p>
            <a:pPr marL="0" indent="0" eaLnBrk="1" hangingPunct="1">
              <a:buFontTx/>
              <a:buNone/>
              <a:defRPr/>
            </a:pPr>
            <a:endParaRPr lang="de-DE" altLang="de-DE" sz="2400" dirty="0">
              <a:latin typeface="Calibri" panose="020F0502020204030204" pitchFamily="34" charset="0"/>
            </a:endParaRPr>
          </a:p>
          <a:p>
            <a:pPr marL="0" indent="0" eaLnBrk="1" hangingPunct="1">
              <a:buFontTx/>
              <a:buNone/>
              <a:defRPr/>
            </a:pPr>
            <a:r>
              <a:rPr lang="de-DE" altLang="de-DE" sz="2400" dirty="0">
                <a:latin typeface="Calibri" panose="020F0502020204030204" pitchFamily="34" charset="0"/>
              </a:rPr>
              <a:t>Die AG fokussiert ihre Forschungen dabei auf das Individuum als primärem Nutzer, der seine Gesundheit verstehen, bewerten, verändern und gemeinsam mit seinem Arzt oder Therapeuten Entscheidungen zu seiner Gesundheit treffen möchte. </a:t>
            </a:r>
            <a:endParaRPr lang="de-DE" altLang="de-DE" sz="2400" dirty="0" smtClean="0">
              <a:latin typeface="Calibri" panose="020F0502020204030204" pitchFamily="34" charset="0"/>
            </a:endParaRPr>
          </a:p>
          <a:p>
            <a:pPr marL="0" indent="0" eaLnBrk="1" hangingPunct="1">
              <a:buFontTx/>
              <a:buNone/>
              <a:defRPr/>
            </a:pPr>
            <a:endParaRPr lang="de-DE" altLang="de-DE" sz="2400" dirty="0">
              <a:latin typeface="Calibri" panose="020F0502020204030204" pitchFamily="34" charset="0"/>
            </a:endParaRPr>
          </a:p>
          <a:p>
            <a:pPr marL="0" indent="0" eaLnBrk="1" hangingPunct="1">
              <a:buFontTx/>
              <a:buNone/>
              <a:defRPr/>
            </a:pPr>
            <a:r>
              <a:rPr lang="de-DE" altLang="de-DE" sz="2400" dirty="0" smtClean="0">
                <a:latin typeface="Calibri" panose="020F0502020204030204" pitchFamily="34" charset="0"/>
              </a:rPr>
              <a:t>Ziel </a:t>
            </a:r>
            <a:r>
              <a:rPr lang="de-DE" altLang="de-DE" sz="2400" dirty="0">
                <a:latin typeface="Calibri" panose="020F0502020204030204" pitchFamily="34" charset="0"/>
              </a:rPr>
              <a:t>ist es, die Gesundheit zu erhalten, Krankheiten zu behandeln und die Lebensqualität zu erhöhen. </a:t>
            </a:r>
            <a:endParaRPr lang="de-DE" altLang="de-DE" sz="2400" dirty="0">
              <a:latin typeface="Calibri" panose="020F0502020204030204" pitchFamily="34" charset="0"/>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03" y="6394860"/>
            <a:ext cx="1326645" cy="418516"/>
          </a:xfrm>
          <a:prstGeom prst="rect">
            <a:avLst/>
          </a:prstGeom>
        </p:spPr>
      </p:pic>
    </p:spTree>
    <p:extLst>
      <p:ext uri="{BB962C8B-B14F-4D97-AF65-F5344CB8AC3E}">
        <p14:creationId xmlns:p14="http://schemas.microsoft.com/office/powerpoint/2010/main" val="206954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79921"/>
            <a:ext cx="8458200" cy="612775"/>
          </a:xfrm>
        </p:spPr>
        <p:txBody>
          <a:bodyPr/>
          <a:lstStyle/>
          <a:p>
            <a:r>
              <a:rPr lang="de-DE" sz="2800" dirty="0" smtClean="0">
                <a:solidFill>
                  <a:srgbClr val="0075B0"/>
                </a:solidFill>
              </a:rPr>
              <a:t>Zentrale Themen der AG CHI</a:t>
            </a:r>
            <a:endParaRPr lang="de-DE" sz="2800" dirty="0">
              <a:solidFill>
                <a:srgbClr val="0075B0"/>
              </a:solidFill>
            </a:endParaRPr>
          </a:p>
        </p:txBody>
      </p:sp>
      <p:sp>
        <p:nvSpPr>
          <p:cNvPr id="5" name="Textfeld 4"/>
          <p:cNvSpPr txBox="1"/>
          <p:nvPr/>
        </p:nvSpPr>
        <p:spPr>
          <a:xfrm>
            <a:off x="395536" y="1052736"/>
            <a:ext cx="8352928" cy="4154984"/>
          </a:xfrm>
          <a:prstGeom prst="rect">
            <a:avLst/>
          </a:prstGeom>
          <a:noFill/>
        </p:spPr>
        <p:txBody>
          <a:bodyPr wrap="square" rtlCol="0">
            <a:spAutoFit/>
          </a:bodyPr>
          <a:lstStyle/>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Die </a:t>
            </a:r>
            <a:r>
              <a:rPr lang="de-DE" altLang="de-DE" sz="2400" dirty="0">
                <a:latin typeface="Calibri" panose="020F0502020204030204" pitchFamily="34" charset="0"/>
              </a:rPr>
              <a:t>Perspektiven von Bürgern und ihrem sozialen Umfeld sowie von Ärzten/Gesundheitsfachkräften auf CHI </a:t>
            </a:r>
            <a:endParaRPr lang="de-DE" altLang="de-DE" sz="2400" dirty="0" smtClean="0">
              <a:latin typeface="Calibri" panose="020F0502020204030204" pitchFamily="34" charset="0"/>
            </a:endParaRPr>
          </a:p>
          <a:p>
            <a:pPr marL="342900" indent="-342900" eaLnBrk="1" hangingPunct="1">
              <a:buFont typeface="Arial" panose="020B0604020202020204" pitchFamily="34" charset="0"/>
              <a:buChar char="•"/>
              <a:defRPr/>
            </a:pPr>
            <a:endParaRPr lang="de-DE" altLang="de-DE" sz="2400" dirty="0">
              <a:latin typeface="Calibri" panose="020F0502020204030204" pitchFamily="34" charset="0"/>
            </a:endParaRPr>
          </a:p>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Szenarien </a:t>
            </a:r>
            <a:r>
              <a:rPr lang="de-DE" altLang="de-DE" sz="2400" dirty="0">
                <a:latin typeface="Calibri" panose="020F0502020204030204" pitchFamily="34" charset="0"/>
              </a:rPr>
              <a:t>für die Nutzung von Gesundheitsdaten, die über heute bekannte Anwendungen und Kontexte hinaus </a:t>
            </a:r>
            <a:r>
              <a:rPr lang="de-DE" altLang="de-DE" sz="2400" dirty="0" smtClean="0">
                <a:latin typeface="Calibri" panose="020F0502020204030204" pitchFamily="34" charset="0"/>
              </a:rPr>
              <a:t>gehen</a:t>
            </a:r>
          </a:p>
          <a:p>
            <a:pPr marL="342900" indent="-342900" eaLnBrk="1" hangingPunct="1">
              <a:buFont typeface="Arial" panose="020B0604020202020204" pitchFamily="34" charset="0"/>
              <a:buChar char="•"/>
              <a:defRPr/>
            </a:pPr>
            <a:endParaRPr lang="de-DE" altLang="de-DE" sz="2400" dirty="0">
              <a:latin typeface="Calibri" panose="020F0502020204030204" pitchFamily="34" charset="0"/>
            </a:endParaRPr>
          </a:p>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Einflussfaktoren</a:t>
            </a:r>
            <a:r>
              <a:rPr lang="de-DE" altLang="de-DE" sz="2400" dirty="0">
                <a:latin typeface="Calibri" panose="020F0502020204030204" pitchFamily="34" charset="0"/>
              </a:rPr>
              <a:t>, die bei der Gestaltung und beim Einsatz von CHI Anwendungen berücksichtigt werden müssen </a:t>
            </a:r>
            <a:endParaRPr lang="de-DE" altLang="de-DE" sz="2400" dirty="0" smtClean="0">
              <a:latin typeface="Calibri" panose="020F0502020204030204" pitchFamily="34" charset="0"/>
            </a:endParaRPr>
          </a:p>
          <a:p>
            <a:pPr marL="342900" indent="-342900" eaLnBrk="1" hangingPunct="1">
              <a:buFont typeface="Arial" panose="020B0604020202020204" pitchFamily="34" charset="0"/>
              <a:buChar char="•"/>
              <a:defRPr/>
            </a:pPr>
            <a:endParaRPr lang="de-DE" altLang="de-DE" sz="2400" dirty="0">
              <a:latin typeface="Calibri" panose="020F0502020204030204" pitchFamily="34" charset="0"/>
            </a:endParaRPr>
          </a:p>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Konsequenzen </a:t>
            </a:r>
            <a:r>
              <a:rPr lang="de-DE" altLang="de-DE" sz="2400" dirty="0">
                <a:latin typeface="Calibri" panose="020F0502020204030204" pitchFamily="34" charset="0"/>
              </a:rPr>
              <a:t>der gewonnenen Daten und eingesetzten Technologien auf das Arzt-Patienten-Verhältnis </a:t>
            </a:r>
            <a:endParaRPr lang="de-DE" altLang="de-DE" sz="2400" dirty="0">
              <a:latin typeface="Calibri" panose="020F0502020204030204" pitchFamily="34" charset="0"/>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03" y="6394860"/>
            <a:ext cx="1326645" cy="418516"/>
          </a:xfrm>
          <a:prstGeom prst="rect">
            <a:avLst/>
          </a:prstGeom>
        </p:spPr>
      </p:pic>
    </p:spTree>
    <p:extLst>
      <p:ext uri="{BB962C8B-B14F-4D97-AF65-F5344CB8AC3E}">
        <p14:creationId xmlns:p14="http://schemas.microsoft.com/office/powerpoint/2010/main" val="852163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79921"/>
            <a:ext cx="8458200" cy="612775"/>
          </a:xfrm>
        </p:spPr>
        <p:txBody>
          <a:bodyPr/>
          <a:lstStyle/>
          <a:p>
            <a:r>
              <a:rPr lang="de-DE" sz="2800" dirty="0" smtClean="0">
                <a:solidFill>
                  <a:srgbClr val="0075B0"/>
                </a:solidFill>
              </a:rPr>
              <a:t>Ausgewählte Fragestellungen</a:t>
            </a:r>
            <a:endParaRPr lang="de-DE" sz="2800" dirty="0">
              <a:solidFill>
                <a:srgbClr val="0075B0"/>
              </a:solidFill>
            </a:endParaRPr>
          </a:p>
        </p:txBody>
      </p:sp>
      <p:sp>
        <p:nvSpPr>
          <p:cNvPr id="5" name="Textfeld 4"/>
          <p:cNvSpPr txBox="1"/>
          <p:nvPr/>
        </p:nvSpPr>
        <p:spPr>
          <a:xfrm>
            <a:off x="395536" y="1052736"/>
            <a:ext cx="8352928" cy="3046988"/>
          </a:xfrm>
          <a:prstGeom prst="rect">
            <a:avLst/>
          </a:prstGeom>
          <a:noFill/>
        </p:spPr>
        <p:txBody>
          <a:bodyPr wrap="square" rtlCol="0">
            <a:spAutoFit/>
          </a:bodyPr>
          <a:lstStyle/>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Welche </a:t>
            </a:r>
            <a:r>
              <a:rPr lang="de-DE" altLang="de-DE" sz="2400" dirty="0">
                <a:latin typeface="Calibri" panose="020F0502020204030204" pitchFamily="34" charset="0"/>
              </a:rPr>
              <a:t>Wirkung haben CHI-Technologien auf den Alltag von Bürgern und das Gesundheitssystem? </a:t>
            </a:r>
            <a:endParaRPr lang="de-DE" altLang="de-DE" sz="2400" dirty="0" smtClean="0">
              <a:latin typeface="Calibri" panose="020F0502020204030204" pitchFamily="34" charset="0"/>
            </a:endParaRPr>
          </a:p>
          <a:p>
            <a:pPr eaLnBrk="1" hangingPunct="1">
              <a:defRPr/>
            </a:pPr>
            <a:endParaRPr lang="de-DE" altLang="de-DE" sz="2400" dirty="0">
              <a:latin typeface="Calibri" panose="020F0502020204030204" pitchFamily="34" charset="0"/>
            </a:endParaRPr>
          </a:p>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Welchen </a:t>
            </a:r>
            <a:r>
              <a:rPr lang="de-DE" altLang="de-DE" sz="2400" dirty="0">
                <a:latin typeface="Calibri" panose="020F0502020204030204" pitchFamily="34" charset="0"/>
              </a:rPr>
              <a:t>Nutzen stiften CHI-Technologien für die Gesundheitsversorgung</a:t>
            </a:r>
            <a:r>
              <a:rPr lang="de-DE" altLang="de-DE" sz="2400" dirty="0" smtClean="0">
                <a:latin typeface="Calibri" panose="020F0502020204030204" pitchFamily="34" charset="0"/>
              </a:rPr>
              <a:t>?</a:t>
            </a:r>
          </a:p>
          <a:p>
            <a:pPr eaLnBrk="1" hangingPunct="1">
              <a:defRPr/>
            </a:pPr>
            <a:endParaRPr lang="de-DE" altLang="de-DE" sz="2400" dirty="0">
              <a:latin typeface="Calibri" panose="020F0502020204030204" pitchFamily="34" charset="0"/>
            </a:endParaRPr>
          </a:p>
          <a:p>
            <a:pPr marL="342900" indent="-342900" eaLnBrk="1" hangingPunct="1">
              <a:buFont typeface="Arial" panose="020B0604020202020204" pitchFamily="34" charset="0"/>
              <a:buChar char="•"/>
              <a:defRPr/>
            </a:pPr>
            <a:r>
              <a:rPr lang="de-DE" altLang="de-DE" sz="2400" dirty="0" smtClean="0">
                <a:latin typeface="Calibri" panose="020F0502020204030204" pitchFamily="34" charset="0"/>
              </a:rPr>
              <a:t>Welches </a:t>
            </a:r>
            <a:r>
              <a:rPr lang="de-DE" altLang="de-DE" sz="2400" dirty="0">
                <a:latin typeface="Calibri" panose="020F0502020204030204" pitchFamily="34" charset="0"/>
              </a:rPr>
              <a:t>Potenzial haben CHI-Technologien, Versorgungsleistungen effizienter in Anspruch zu nehmen?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03" y="6394860"/>
            <a:ext cx="1326645" cy="418516"/>
          </a:xfrm>
          <a:prstGeom prst="rect">
            <a:avLst/>
          </a:prstGeom>
        </p:spPr>
      </p:pic>
    </p:spTree>
    <p:extLst>
      <p:ext uri="{BB962C8B-B14F-4D97-AF65-F5344CB8AC3E}">
        <p14:creationId xmlns:p14="http://schemas.microsoft.com/office/powerpoint/2010/main" val="541597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79921"/>
            <a:ext cx="8458200" cy="612775"/>
          </a:xfrm>
        </p:spPr>
        <p:txBody>
          <a:bodyPr/>
          <a:lstStyle/>
          <a:p>
            <a:r>
              <a:rPr lang="de-DE" dirty="0" smtClean="0">
                <a:solidFill>
                  <a:srgbClr val="0075B0"/>
                </a:solidFill>
                <a:latin typeface="Calibri" panose="020F0502020204030204" pitchFamily="34" charset="0"/>
              </a:rPr>
              <a:t>Wie kann ich mich engagieren?</a:t>
            </a:r>
            <a:endParaRPr lang="de-DE" dirty="0">
              <a:solidFill>
                <a:srgbClr val="0075B0"/>
              </a:solidFill>
              <a:latin typeface="Calibri" panose="020F0502020204030204" pitchFamily="34" charset="0"/>
            </a:endParaRPr>
          </a:p>
        </p:txBody>
      </p:sp>
      <p:sp>
        <p:nvSpPr>
          <p:cNvPr id="5" name="Textfeld 4"/>
          <p:cNvSpPr txBox="1"/>
          <p:nvPr/>
        </p:nvSpPr>
        <p:spPr>
          <a:xfrm>
            <a:off x="304800" y="1844824"/>
            <a:ext cx="8568952" cy="3416320"/>
          </a:xfrm>
          <a:prstGeom prst="rect">
            <a:avLst/>
          </a:prstGeom>
          <a:noFill/>
        </p:spPr>
        <p:txBody>
          <a:bodyPr wrap="square" rtlCol="0">
            <a:spAutoFit/>
          </a:bodyPr>
          <a:lstStyle/>
          <a:p>
            <a:pPr marL="0" indent="0" eaLnBrk="1" hangingPunct="1">
              <a:buFontTx/>
              <a:buNone/>
              <a:defRPr/>
            </a:pPr>
            <a:r>
              <a:rPr lang="de-DE" altLang="de-DE" sz="2400" dirty="0">
                <a:latin typeface="Calibri" panose="020F0502020204030204" pitchFamily="34" charset="0"/>
              </a:rPr>
              <a:t>Die AG ist offen für Mitglieder aus verschiedenen Bereichen und freut sich über eine interdisziplinäre Zusammensetzung. Besuchen Sie uns doch gerne auf einem unserer Online-Kanäle oder schreiben Sie uns eine Mail. </a:t>
            </a:r>
            <a:endParaRPr lang="de-DE" altLang="de-DE" sz="2400" dirty="0" smtClean="0">
              <a:latin typeface="Calibri" panose="020F0502020204030204" pitchFamily="34" charset="0"/>
            </a:endParaRPr>
          </a:p>
          <a:p>
            <a:pPr marL="0" indent="0" eaLnBrk="1" hangingPunct="1">
              <a:buFontTx/>
              <a:buNone/>
              <a:defRPr/>
            </a:pPr>
            <a:endParaRPr lang="de-DE" altLang="de-DE" sz="2400" dirty="0">
              <a:latin typeface="Calibri" panose="020F0502020204030204" pitchFamily="34" charset="0"/>
            </a:endParaRPr>
          </a:p>
          <a:p>
            <a:pPr marL="0" indent="0" eaLnBrk="1" hangingPunct="1">
              <a:buFontTx/>
              <a:buNone/>
              <a:defRPr/>
            </a:pPr>
            <a:r>
              <a:rPr lang="de-DE" altLang="de-DE" sz="2400" b="1" dirty="0" smtClean="0">
                <a:latin typeface="Calibri" panose="020F0502020204030204" pitchFamily="34" charset="0"/>
              </a:rPr>
              <a:t>Website: </a:t>
            </a:r>
            <a:r>
              <a:rPr lang="de-DE" altLang="de-DE" sz="2400" dirty="0" smtClean="0">
                <a:latin typeface="Calibri" panose="020F0502020204030204" pitchFamily="34" charset="0"/>
              </a:rPr>
              <a:t>www.gmds.de</a:t>
            </a:r>
          </a:p>
          <a:p>
            <a:pPr marL="0" indent="0" eaLnBrk="1" hangingPunct="1">
              <a:buFontTx/>
              <a:buNone/>
              <a:defRPr/>
            </a:pPr>
            <a:r>
              <a:rPr lang="de-DE" altLang="de-DE" sz="2400" b="1" dirty="0" smtClean="0">
                <a:latin typeface="Calibri" panose="020F0502020204030204" pitchFamily="34" charset="0"/>
              </a:rPr>
              <a:t>Twitter:</a:t>
            </a:r>
            <a:r>
              <a:rPr lang="de-DE" altLang="de-DE" sz="2400" dirty="0" smtClean="0">
                <a:latin typeface="Calibri" panose="020F0502020204030204" pitchFamily="34" charset="0"/>
              </a:rPr>
              <a:t> @</a:t>
            </a:r>
            <a:r>
              <a:rPr lang="de-DE" altLang="de-DE" sz="2400" dirty="0" err="1" smtClean="0">
                <a:latin typeface="Calibri" panose="020F0502020204030204" pitchFamily="34" charset="0"/>
              </a:rPr>
              <a:t>gmdsCHI</a:t>
            </a:r>
            <a:r>
              <a:rPr lang="de-DE" altLang="de-DE" sz="2400" dirty="0">
                <a:latin typeface="Calibri" panose="020F0502020204030204" pitchFamily="34" charset="0"/>
              </a:rPr>
              <a:t/>
            </a:r>
            <a:br>
              <a:rPr lang="de-DE" altLang="de-DE" sz="2400" dirty="0">
                <a:latin typeface="Calibri" panose="020F0502020204030204" pitchFamily="34" charset="0"/>
              </a:rPr>
            </a:br>
            <a:r>
              <a:rPr lang="de-DE" altLang="de-DE" sz="2400" b="1" dirty="0" smtClean="0">
                <a:latin typeface="Calibri" panose="020F0502020204030204" pitchFamily="34" charset="0"/>
              </a:rPr>
              <a:t>E-Mail:</a:t>
            </a:r>
            <a:r>
              <a:rPr lang="de-DE" altLang="de-DE" sz="2400" dirty="0" smtClean="0">
                <a:latin typeface="Calibri" panose="020F0502020204030204" pitchFamily="34" charset="0"/>
              </a:rPr>
              <a:t> ag.chi@gmds.de</a:t>
            </a:r>
            <a:endParaRPr lang="de-DE" altLang="de-DE" sz="2400" dirty="0">
              <a:latin typeface="Calibri" panose="020F0502020204030204" pitchFamily="34" charset="0"/>
            </a:endParaRPr>
          </a:p>
          <a:p>
            <a:pPr marL="0" indent="0" eaLnBrk="1" hangingPunct="1">
              <a:buFontTx/>
              <a:buNone/>
              <a:defRPr/>
            </a:pPr>
            <a:endParaRPr lang="de-DE" altLang="de-DE" sz="2400" dirty="0">
              <a:latin typeface="Calibri" panose="020F0502020204030204" pitchFamily="34" charset="0"/>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03" y="6394860"/>
            <a:ext cx="1326645" cy="418516"/>
          </a:xfrm>
          <a:prstGeom prst="rect">
            <a:avLst/>
          </a:prstGeom>
        </p:spPr>
      </p:pic>
      <p:pic>
        <p:nvPicPr>
          <p:cNvPr id="13" name="Grafik 12"/>
          <p:cNvPicPr/>
          <p:nvPr/>
        </p:nvPicPr>
        <p:blipFill>
          <a:blip r:embed="rId3">
            <a:extLst>
              <a:ext uri="{28A0092B-C50C-407E-A947-70E740481C1C}">
                <a14:useLocalDpi xmlns:a14="http://schemas.microsoft.com/office/drawing/2010/main" val="0"/>
              </a:ext>
            </a:extLst>
          </a:blip>
          <a:srcRect/>
          <a:stretch>
            <a:fillRect/>
          </a:stretch>
        </p:blipFill>
        <p:spPr bwMode="auto">
          <a:xfrm>
            <a:off x="7710170" y="3789040"/>
            <a:ext cx="1052830" cy="1052830"/>
          </a:xfrm>
          <a:prstGeom prst="rect">
            <a:avLst/>
          </a:prstGeom>
          <a:noFill/>
          <a:ln>
            <a:noFill/>
          </a:ln>
        </p:spPr>
      </p:pic>
    </p:spTree>
    <p:extLst>
      <p:ext uri="{BB962C8B-B14F-4D97-AF65-F5344CB8AC3E}">
        <p14:creationId xmlns:p14="http://schemas.microsoft.com/office/powerpoint/2010/main" val="404416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trag">
  <a:themeElements>
    <a:clrScheme name="Vortra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tra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Vortra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tra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tra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tra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tra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tra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tra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Office\Vorlagen\Präsentationen\Vortrag.pot</Template>
  <TotalTime>0</TotalTime>
  <Words>226</Words>
  <Application>Microsoft Office PowerPoint</Application>
  <PresentationFormat>Bildschirmpräsentation (4:3)</PresentationFormat>
  <Paragraphs>26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Times New Roman</vt:lpstr>
      <vt:lpstr>Vortrag</vt:lpstr>
      <vt:lpstr>PowerPoint-Präsentation</vt:lpstr>
      <vt:lpstr>Consumer Health Informatics (CHI)</vt:lpstr>
      <vt:lpstr>Zentrale Themen der AG CHI</vt:lpstr>
      <vt:lpstr>Ausgewählte Fragestellungen</vt:lpstr>
      <vt:lpstr>Wie kann ich mich engagieren?</vt:lpstr>
    </vt:vector>
  </TitlesOfParts>
  <Company>IMIBE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Stang</dc:creator>
  <cp:lastModifiedBy>Monika Pobiruchin</cp:lastModifiedBy>
  <cp:revision>973</cp:revision>
  <cp:lastPrinted>2016-09-29T06:04:03Z</cp:lastPrinted>
  <dcterms:created xsi:type="dcterms:W3CDTF">2003-04-16T19:12:58Z</dcterms:created>
  <dcterms:modified xsi:type="dcterms:W3CDTF">2018-11-30T14:22:38Z</dcterms:modified>
</cp:coreProperties>
</file>